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59" r:id="rId8"/>
    <p:sldId id="262" r:id="rId9"/>
    <p:sldId id="261" r:id="rId10"/>
    <p:sldId id="264" r:id="rId11"/>
    <p:sldId id="26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ACB0C-5E1F-2039-A94A-13FBF94C9BA9}" v="53" dt="2022-10-09T01:49:11.471"/>
    <p1510:client id="{4D940240-BE4B-049F-974C-BB4BBFD847C8}" v="7" dt="2022-10-08T22:54:31.660"/>
    <p1510:client id="{9B1BE22B-7E95-DF8B-2E5B-099856063E8C}" v="17" dt="2022-10-09T02:42:25.769"/>
    <p1510:client id="{BF106923-C896-4E53-2326-7EC5FA7EF2E3}" v="2" dt="2022-10-08T22:35:18.871"/>
    <p1510:client id="{CE8500FF-CE43-F50C-37F9-841E2CB1138D}" v="5" dt="2022-10-08T22:34:20.286"/>
    <p1510:client id="{DE6D3451-370F-44B8-ACAA-2679214E71F7}" v="28" dt="2022-10-08T22:45:37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ew M" userId="S::drew@emergeandsee.onmicrosoft.com::3ebd6dcc-aa05-41e2-bfd5-ef6b831c34f6" providerId="AD" clId="Web-{BF106923-C896-4E53-2326-7EC5FA7EF2E3}"/>
    <pc:docChg chg="modSld">
      <pc:chgData name="Drew M" userId="S::drew@emergeandsee.onmicrosoft.com::3ebd6dcc-aa05-41e2-bfd5-ef6b831c34f6" providerId="AD" clId="Web-{BF106923-C896-4E53-2326-7EC5FA7EF2E3}" dt="2022-10-08T22:35:18.871" v="1" actId="14100"/>
      <pc:docMkLst>
        <pc:docMk/>
      </pc:docMkLst>
      <pc:sldChg chg="addSp modSp">
        <pc:chgData name="Drew M" userId="S::drew@emergeandsee.onmicrosoft.com::3ebd6dcc-aa05-41e2-bfd5-ef6b831c34f6" providerId="AD" clId="Web-{BF106923-C896-4E53-2326-7EC5FA7EF2E3}" dt="2022-10-08T22:35:18.871" v="1" actId="14100"/>
        <pc:sldMkLst>
          <pc:docMk/>
          <pc:sldMk cId="2612885181" sldId="260"/>
        </pc:sldMkLst>
        <pc:picChg chg="add mod">
          <ac:chgData name="Drew M" userId="S::drew@emergeandsee.onmicrosoft.com::3ebd6dcc-aa05-41e2-bfd5-ef6b831c34f6" providerId="AD" clId="Web-{BF106923-C896-4E53-2326-7EC5FA7EF2E3}" dt="2022-10-08T22:35:18.871" v="1" actId="14100"/>
          <ac:picMkLst>
            <pc:docMk/>
            <pc:sldMk cId="2612885181" sldId="260"/>
            <ac:picMk id="3" creationId="{A517F417-EA99-BCD1-08EC-BD41BCB99BD6}"/>
          </ac:picMkLst>
        </pc:picChg>
      </pc:sldChg>
    </pc:docChg>
  </pc:docChgLst>
  <pc:docChgLst>
    <pc:chgData name="Malika M" userId="S::malika@emergeandsee.onmicrosoft.com::eaa24676-3b38-4752-a3a8-284b9345accd" providerId="AD" clId="Web-{9B1BE22B-7E95-DF8B-2E5B-099856063E8C}"/>
    <pc:docChg chg="modSld">
      <pc:chgData name="Malika M" userId="S::malika@emergeandsee.onmicrosoft.com::eaa24676-3b38-4752-a3a8-284b9345accd" providerId="AD" clId="Web-{9B1BE22B-7E95-DF8B-2E5B-099856063E8C}" dt="2022-10-09T02:42:25.769" v="16" actId="20577"/>
      <pc:docMkLst>
        <pc:docMk/>
      </pc:docMkLst>
      <pc:sldChg chg="modSp">
        <pc:chgData name="Malika M" userId="S::malika@emergeandsee.onmicrosoft.com::eaa24676-3b38-4752-a3a8-284b9345accd" providerId="AD" clId="Web-{9B1BE22B-7E95-DF8B-2E5B-099856063E8C}" dt="2022-10-09T02:42:25.769" v="16" actId="20577"/>
        <pc:sldMkLst>
          <pc:docMk/>
          <pc:sldMk cId="1075281283" sldId="264"/>
        </pc:sldMkLst>
        <pc:spChg chg="mod">
          <ac:chgData name="Malika M" userId="S::malika@emergeandsee.onmicrosoft.com::eaa24676-3b38-4752-a3a8-284b9345accd" providerId="AD" clId="Web-{9B1BE22B-7E95-DF8B-2E5B-099856063E8C}" dt="2022-10-09T02:42:25.769" v="16" actId="20577"/>
          <ac:spMkLst>
            <pc:docMk/>
            <pc:sldMk cId="1075281283" sldId="264"/>
            <ac:spMk id="2" creationId="{573984E9-45A0-6535-7787-B9EA279E672A}"/>
          </ac:spMkLst>
        </pc:spChg>
      </pc:sldChg>
    </pc:docChg>
  </pc:docChgLst>
  <pc:docChgLst>
    <pc:chgData name="Malika M" userId="S::malika@emergeandsee.onmicrosoft.com::eaa24676-3b38-4752-a3a8-284b9345accd" providerId="AD" clId="Web-{083ACB0C-5E1F-2039-A94A-13FBF94C9BA9}"/>
    <pc:docChg chg="addSld modSld sldOrd">
      <pc:chgData name="Malika M" userId="S::malika@emergeandsee.onmicrosoft.com::eaa24676-3b38-4752-a3a8-284b9345accd" providerId="AD" clId="Web-{083ACB0C-5E1F-2039-A94A-13FBF94C9BA9}" dt="2022-10-09T01:49:11.471" v="49" actId="1076"/>
      <pc:docMkLst>
        <pc:docMk/>
      </pc:docMkLst>
      <pc:sldChg chg="delSp modSp">
        <pc:chgData name="Malika M" userId="S::malika@emergeandsee.onmicrosoft.com::eaa24676-3b38-4752-a3a8-284b9345accd" providerId="AD" clId="Web-{083ACB0C-5E1F-2039-A94A-13FBF94C9BA9}" dt="2022-10-09T01:36:11.516" v="47"/>
        <pc:sldMkLst>
          <pc:docMk/>
          <pc:sldMk cId="1673982962" sldId="256"/>
        </pc:sldMkLst>
        <pc:spChg chg="mod">
          <ac:chgData name="Malika M" userId="S::malika@emergeandsee.onmicrosoft.com::eaa24676-3b38-4752-a3a8-284b9345accd" providerId="AD" clId="Web-{083ACB0C-5E1F-2039-A94A-13FBF94C9BA9}" dt="2022-10-09T00:42:35.066" v="45" actId="20577"/>
          <ac:spMkLst>
            <pc:docMk/>
            <pc:sldMk cId="1673982962" sldId="256"/>
            <ac:spMk id="2" creationId="{26EBFF2B-E093-9B17-DC0D-186A39C07C06}"/>
          </ac:spMkLst>
        </pc:spChg>
        <pc:picChg chg="del mod">
          <ac:chgData name="Malika M" userId="S::malika@emergeandsee.onmicrosoft.com::eaa24676-3b38-4752-a3a8-284b9345accd" providerId="AD" clId="Web-{083ACB0C-5E1F-2039-A94A-13FBF94C9BA9}" dt="2022-10-09T01:36:11.516" v="47"/>
          <ac:picMkLst>
            <pc:docMk/>
            <pc:sldMk cId="1673982962" sldId="256"/>
            <ac:picMk id="4" creationId="{720C09D5-893B-8631-198D-64EF52DBB420}"/>
          </ac:picMkLst>
        </pc:picChg>
      </pc:sldChg>
      <pc:sldChg chg="addSp modSp">
        <pc:chgData name="Malika M" userId="S::malika@emergeandsee.onmicrosoft.com::eaa24676-3b38-4752-a3a8-284b9345accd" providerId="AD" clId="Web-{083ACB0C-5E1F-2039-A94A-13FBF94C9BA9}" dt="2022-10-09T01:49:11.471" v="49" actId="1076"/>
        <pc:sldMkLst>
          <pc:docMk/>
          <pc:sldMk cId="4081586917" sldId="259"/>
        </pc:sldMkLst>
        <pc:picChg chg="add mod">
          <ac:chgData name="Malika M" userId="S::malika@emergeandsee.onmicrosoft.com::eaa24676-3b38-4752-a3a8-284b9345accd" providerId="AD" clId="Web-{083ACB0C-5E1F-2039-A94A-13FBF94C9BA9}" dt="2022-10-09T01:49:11.471" v="49" actId="1076"/>
          <ac:picMkLst>
            <pc:docMk/>
            <pc:sldMk cId="4081586917" sldId="259"/>
            <ac:picMk id="4" creationId="{C9F53C7D-0CCA-0D57-BEBB-FA36036BF276}"/>
          </ac:picMkLst>
        </pc:picChg>
      </pc:sldChg>
      <pc:sldChg chg="modSp ord">
        <pc:chgData name="Malika M" userId="S::malika@emergeandsee.onmicrosoft.com::eaa24676-3b38-4752-a3a8-284b9345accd" providerId="AD" clId="Web-{083ACB0C-5E1F-2039-A94A-13FBF94C9BA9}" dt="2022-10-09T00:42:10.456" v="32" actId="1076"/>
        <pc:sldMkLst>
          <pc:docMk/>
          <pc:sldMk cId="2612885181" sldId="260"/>
        </pc:sldMkLst>
        <pc:picChg chg="mod">
          <ac:chgData name="Malika M" userId="S::malika@emergeandsee.onmicrosoft.com::eaa24676-3b38-4752-a3a8-284b9345accd" providerId="AD" clId="Web-{083ACB0C-5E1F-2039-A94A-13FBF94C9BA9}" dt="2022-10-09T00:42:08.253" v="31" actId="1076"/>
          <ac:picMkLst>
            <pc:docMk/>
            <pc:sldMk cId="2612885181" sldId="260"/>
            <ac:picMk id="3" creationId="{A517F417-EA99-BCD1-08EC-BD41BCB99BD6}"/>
          </ac:picMkLst>
        </pc:picChg>
        <pc:picChg chg="mod">
          <ac:chgData name="Malika M" userId="S::malika@emergeandsee.onmicrosoft.com::eaa24676-3b38-4752-a3a8-284b9345accd" providerId="AD" clId="Web-{083ACB0C-5E1F-2039-A94A-13FBF94C9BA9}" dt="2022-10-09T00:42:10.456" v="32" actId="1076"/>
          <ac:picMkLst>
            <pc:docMk/>
            <pc:sldMk cId="2612885181" sldId="260"/>
            <ac:picMk id="5" creationId="{35C4E0A6-1F2A-D1C6-9773-62C3F0CD0011}"/>
          </ac:picMkLst>
        </pc:picChg>
      </pc:sldChg>
      <pc:sldChg chg="modSp">
        <pc:chgData name="Malika M" userId="S::malika@emergeandsee.onmicrosoft.com::eaa24676-3b38-4752-a3a8-284b9345accd" providerId="AD" clId="Web-{083ACB0C-5E1F-2039-A94A-13FBF94C9BA9}" dt="2022-10-09T00:42:26.425" v="40" actId="20577"/>
        <pc:sldMkLst>
          <pc:docMk/>
          <pc:sldMk cId="3736181804" sldId="261"/>
        </pc:sldMkLst>
        <pc:spChg chg="mod">
          <ac:chgData name="Malika M" userId="S::malika@emergeandsee.onmicrosoft.com::eaa24676-3b38-4752-a3a8-284b9345accd" providerId="AD" clId="Web-{083ACB0C-5E1F-2039-A94A-13FBF94C9BA9}" dt="2022-10-09T00:42:26.425" v="40" actId="20577"/>
          <ac:spMkLst>
            <pc:docMk/>
            <pc:sldMk cId="3736181804" sldId="261"/>
            <ac:spMk id="2" creationId="{B6FB4BB5-2DF1-3798-B346-9F1362E07A48}"/>
          </ac:spMkLst>
        </pc:spChg>
      </pc:sldChg>
      <pc:sldChg chg="modSp new">
        <pc:chgData name="Malika M" userId="S::malika@emergeandsee.onmicrosoft.com::eaa24676-3b38-4752-a3a8-284b9345accd" providerId="AD" clId="Web-{083ACB0C-5E1F-2039-A94A-13FBF94C9BA9}" dt="2022-10-09T00:42:03.378" v="30" actId="20577"/>
        <pc:sldMkLst>
          <pc:docMk/>
          <pc:sldMk cId="3416664563" sldId="263"/>
        </pc:sldMkLst>
        <pc:spChg chg="mod">
          <ac:chgData name="Malika M" userId="S::malika@emergeandsee.onmicrosoft.com::eaa24676-3b38-4752-a3a8-284b9345accd" providerId="AD" clId="Web-{083ACB0C-5E1F-2039-A94A-13FBF94C9BA9}" dt="2022-10-09T00:42:03.378" v="30" actId="20577"/>
          <ac:spMkLst>
            <pc:docMk/>
            <pc:sldMk cId="3416664563" sldId="263"/>
            <ac:spMk id="2" creationId="{023E8EA5-7A99-926F-2DBC-36EB062FF072}"/>
          </ac:spMkLst>
        </pc:spChg>
      </pc:sldChg>
      <pc:sldChg chg="new">
        <pc:chgData name="Malika M" userId="S::malika@emergeandsee.onmicrosoft.com::eaa24676-3b38-4752-a3a8-284b9345accd" providerId="AD" clId="Web-{083ACB0C-5E1F-2039-A94A-13FBF94C9BA9}" dt="2022-10-09T00:41:07.657" v="1"/>
        <pc:sldMkLst>
          <pc:docMk/>
          <pc:sldMk cId="1075281283" sldId="264"/>
        </pc:sldMkLst>
      </pc:sldChg>
    </pc:docChg>
  </pc:docChgLst>
  <pc:docChgLst>
    <pc:chgData name="Malika M" userId="S::malika@emergeandsee.onmicrosoft.com::eaa24676-3b38-4752-a3a8-284b9345accd" providerId="AD" clId="Web-{4D940240-BE4B-049F-974C-BB4BBFD847C8}"/>
    <pc:docChg chg="modSld">
      <pc:chgData name="Malika M" userId="S::malika@emergeandsee.onmicrosoft.com::eaa24676-3b38-4752-a3a8-284b9345accd" providerId="AD" clId="Web-{4D940240-BE4B-049F-974C-BB4BBFD847C8}" dt="2022-10-08T22:54:31.239" v="4" actId="1076"/>
      <pc:docMkLst>
        <pc:docMk/>
      </pc:docMkLst>
      <pc:sldChg chg="addSp delSp modSp">
        <pc:chgData name="Malika M" userId="S::malika@emergeandsee.onmicrosoft.com::eaa24676-3b38-4752-a3a8-284b9345accd" providerId="AD" clId="Web-{4D940240-BE4B-049F-974C-BB4BBFD847C8}" dt="2022-10-08T22:54:31.239" v="4" actId="1076"/>
        <pc:sldMkLst>
          <pc:docMk/>
          <pc:sldMk cId="1673982962" sldId="256"/>
        </pc:sldMkLst>
        <pc:spChg chg="add del mod">
          <ac:chgData name="Malika M" userId="S::malika@emergeandsee.onmicrosoft.com::eaa24676-3b38-4752-a3a8-284b9345accd" providerId="AD" clId="Web-{4D940240-BE4B-049F-974C-BB4BBFD847C8}" dt="2022-10-08T22:54:17.082" v="2"/>
          <ac:spMkLst>
            <pc:docMk/>
            <pc:sldMk cId="1673982962" sldId="256"/>
            <ac:spMk id="3" creationId="{4E9DC38A-202B-0766-9E97-5DB115AB57C2}"/>
          </ac:spMkLst>
        </pc:spChg>
        <pc:picChg chg="add mod">
          <ac:chgData name="Malika M" userId="S::malika@emergeandsee.onmicrosoft.com::eaa24676-3b38-4752-a3a8-284b9345accd" providerId="AD" clId="Web-{4D940240-BE4B-049F-974C-BB4BBFD847C8}" dt="2022-10-08T22:54:31.239" v="4" actId="1076"/>
          <ac:picMkLst>
            <pc:docMk/>
            <pc:sldMk cId="1673982962" sldId="256"/>
            <ac:picMk id="4" creationId="{720C09D5-893B-8631-198D-64EF52DBB420}"/>
          </ac:picMkLst>
        </pc:picChg>
      </pc:sldChg>
    </pc:docChg>
  </pc:docChgLst>
  <pc:docChgLst>
    <pc:chgData name="Rawan A" userId="S::rawan@emergeandsee.onmicrosoft.com::556c4cd1-0c8d-4ff3-9a91-49594083a35a" providerId="AD" clId="Web-{CE8500FF-CE43-F50C-37F9-841E2CB1138D}"/>
    <pc:docChg chg="modSld">
      <pc:chgData name="Rawan A" userId="S::rawan@emergeandsee.onmicrosoft.com::556c4cd1-0c8d-4ff3-9a91-49594083a35a" providerId="AD" clId="Web-{CE8500FF-CE43-F50C-37F9-841E2CB1138D}" dt="2022-10-08T22:34:20.286" v="3" actId="14100"/>
      <pc:docMkLst>
        <pc:docMk/>
      </pc:docMkLst>
      <pc:sldChg chg="addSp delSp modSp">
        <pc:chgData name="Rawan A" userId="S::rawan@emergeandsee.onmicrosoft.com::556c4cd1-0c8d-4ff3-9a91-49594083a35a" providerId="AD" clId="Web-{CE8500FF-CE43-F50C-37F9-841E2CB1138D}" dt="2022-10-08T22:34:20.286" v="3" actId="14100"/>
        <pc:sldMkLst>
          <pc:docMk/>
          <pc:sldMk cId="2612885181" sldId="260"/>
        </pc:sldMkLst>
        <pc:spChg chg="del">
          <ac:chgData name="Rawan A" userId="S::rawan@emergeandsee.onmicrosoft.com::556c4cd1-0c8d-4ff3-9a91-49594083a35a" providerId="AD" clId="Web-{CE8500FF-CE43-F50C-37F9-841E2CB1138D}" dt="2022-10-08T22:34:04.286" v="0"/>
          <ac:spMkLst>
            <pc:docMk/>
            <pc:sldMk cId="2612885181" sldId="260"/>
            <ac:spMk id="3" creationId="{2621D697-7823-569B-695A-AEC18C3B9078}"/>
          </ac:spMkLst>
        </pc:spChg>
        <pc:picChg chg="add mod ord">
          <ac:chgData name="Rawan A" userId="S::rawan@emergeandsee.onmicrosoft.com::556c4cd1-0c8d-4ff3-9a91-49594083a35a" providerId="AD" clId="Web-{CE8500FF-CE43-F50C-37F9-841E2CB1138D}" dt="2022-10-08T22:34:20.286" v="3" actId="14100"/>
          <ac:picMkLst>
            <pc:docMk/>
            <pc:sldMk cId="2612885181" sldId="260"/>
            <ac:picMk id="4" creationId="{6903BAC0-A38D-E7AF-D97C-3BF6612D7B69}"/>
          </ac:picMkLst>
        </pc:picChg>
      </pc:sldChg>
    </pc:docChg>
  </pc:docChgLst>
  <pc:docChgLst>
    <pc:chgData name="Malika M" userId="S::malika@emergeandsee.onmicrosoft.com::eaa24676-3b38-4752-a3a8-284b9345accd" providerId="AD" clId="Web-{DE6D3451-370F-44B8-ACAA-2679214E71F7}"/>
    <pc:docChg chg="addSld modSld sldOrd">
      <pc:chgData name="Malika M" userId="S::malika@emergeandsee.onmicrosoft.com::eaa24676-3b38-4752-a3a8-284b9345accd" providerId="AD" clId="Web-{DE6D3451-370F-44B8-ACAA-2679214E71F7}" dt="2022-10-08T22:45:37.338" v="26" actId="1076"/>
      <pc:docMkLst>
        <pc:docMk/>
      </pc:docMkLst>
      <pc:sldChg chg="addSp modSp new ord">
        <pc:chgData name="Malika M" userId="S::malika@emergeandsee.onmicrosoft.com::eaa24676-3b38-4752-a3a8-284b9345accd" providerId="AD" clId="Web-{DE6D3451-370F-44B8-ACAA-2679214E71F7}" dt="2022-10-08T22:42:36.761" v="6"/>
        <pc:sldMkLst>
          <pc:docMk/>
          <pc:sldMk cId="2612885181" sldId="260"/>
        </pc:sldMkLst>
        <pc:picChg chg="add mod">
          <ac:chgData name="Malika M" userId="S::malika@emergeandsee.onmicrosoft.com::eaa24676-3b38-4752-a3a8-284b9345accd" providerId="AD" clId="Web-{DE6D3451-370F-44B8-ACAA-2679214E71F7}" dt="2022-10-08T22:42:27.917" v="5" actId="14100"/>
          <ac:picMkLst>
            <pc:docMk/>
            <pc:sldMk cId="2612885181" sldId="260"/>
            <ac:picMk id="5" creationId="{35C4E0A6-1F2A-D1C6-9773-62C3F0CD0011}"/>
          </ac:picMkLst>
        </pc:picChg>
      </pc:sldChg>
      <pc:sldChg chg="new">
        <pc:chgData name="Malika M" userId="S::malika@emergeandsee.onmicrosoft.com::eaa24676-3b38-4752-a3a8-284b9345accd" providerId="AD" clId="Web-{DE6D3451-370F-44B8-ACAA-2679214E71F7}" dt="2022-10-08T22:27:53.802" v="1"/>
        <pc:sldMkLst>
          <pc:docMk/>
          <pc:sldMk cId="3736181804" sldId="261"/>
        </pc:sldMkLst>
      </pc:sldChg>
      <pc:sldChg chg="addSp delSp modSp new">
        <pc:chgData name="Malika M" userId="S::malika@emergeandsee.onmicrosoft.com::eaa24676-3b38-4752-a3a8-284b9345accd" providerId="AD" clId="Web-{DE6D3451-370F-44B8-ACAA-2679214E71F7}" dt="2022-10-08T22:45:37.338" v="26" actId="1076"/>
        <pc:sldMkLst>
          <pc:docMk/>
          <pc:sldMk cId="1447923601" sldId="262"/>
        </pc:sldMkLst>
        <pc:spChg chg="mod">
          <ac:chgData name="Malika M" userId="S::malika@emergeandsee.onmicrosoft.com::eaa24676-3b38-4752-a3a8-284b9345accd" providerId="AD" clId="Web-{DE6D3451-370F-44B8-ACAA-2679214E71F7}" dt="2022-10-08T22:44:32.145" v="10" actId="20577"/>
          <ac:spMkLst>
            <pc:docMk/>
            <pc:sldMk cId="1447923601" sldId="262"/>
            <ac:spMk id="2" creationId="{DB309C90-43C6-50FB-F99D-B015C061DACE}"/>
          </ac:spMkLst>
        </pc:spChg>
        <pc:spChg chg="add del mod">
          <ac:chgData name="Malika M" userId="S::malika@emergeandsee.onmicrosoft.com::eaa24676-3b38-4752-a3a8-284b9345accd" providerId="AD" clId="Web-{DE6D3451-370F-44B8-ACAA-2679214E71F7}" dt="2022-10-08T22:45:37.338" v="26" actId="1076"/>
          <ac:spMkLst>
            <pc:docMk/>
            <pc:sldMk cId="1447923601" sldId="262"/>
            <ac:spMk id="3" creationId="{EDAAEA96-D874-2F75-EBC0-D113ACA5A0FE}"/>
          </ac:spMkLst>
        </pc:spChg>
        <pc:graphicFrameChg chg="add del mod ord modGraphic">
          <ac:chgData name="Malika M" userId="S::malika@emergeandsee.onmicrosoft.com::eaa24676-3b38-4752-a3a8-284b9345accd" providerId="AD" clId="Web-{DE6D3451-370F-44B8-ACAA-2679214E71F7}" dt="2022-10-08T22:44:56.647" v="16"/>
          <ac:graphicFrameMkLst>
            <pc:docMk/>
            <pc:sldMk cId="1447923601" sldId="262"/>
            <ac:graphicFrameMk id="4" creationId="{C18D1D64-F772-4043-6B8B-FEB180085DB5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8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16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9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12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3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3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3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5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2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86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1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A5715A7-D2FE-8840-B2A8-2448509E7396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E0ADCA5-07C9-B446-9946-62CDD3D7C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8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839A1C-34CB-4C3C-8531-CA67525FD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BFF2B-E093-9B17-DC0D-186A39C07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032918"/>
            <a:ext cx="5452533" cy="4792165"/>
          </a:xfrm>
          <a:effectLst/>
        </p:spPr>
        <p:txBody>
          <a:bodyPr anchor="ctr">
            <a:normAutofit/>
          </a:bodyPr>
          <a:lstStyle/>
          <a:p>
            <a:r>
              <a:rPr lang="en-US" sz="6600"/>
              <a:t>Drone Aid</a:t>
            </a:r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FAC94EAF-F7F7-4727-AE69-A7036B4A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398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04E26-D82B-7CAD-B787-9E23D7C7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Effects</a:t>
            </a:r>
          </a:p>
        </p:txBody>
      </p:sp>
      <p:pic>
        <p:nvPicPr>
          <p:cNvPr id="1026" name="Picture 2" descr="Hurricane Ian Photos: Florida Sees Widespread Damage - Bloomberg">
            <a:extLst>
              <a:ext uri="{FF2B5EF4-FFF2-40B4-BE49-F238E27FC236}">
                <a16:creationId xmlns:a16="http://schemas.microsoft.com/office/drawing/2014/main" id="{6A92006D-902B-A8BE-716C-EC102C16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0139" y="484633"/>
            <a:ext cx="4324000" cy="28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t Myers Beach 'gone' after Hurricane Ian decimates Florida's coast">
            <a:extLst>
              <a:ext uri="{FF2B5EF4-FFF2-40B4-BE49-F238E27FC236}">
                <a16:creationId xmlns:a16="http://schemas.microsoft.com/office/drawing/2014/main" id="{0CD017BB-9FA3-695C-9480-461F41AB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0942" y="484633"/>
            <a:ext cx="4307805" cy="28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D21A8-4666-E175-5CE8-DF4D152F9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Debris littered the beaches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Boat washed ashore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Buildings fell apart and vanished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Small buildings were carried away by floods 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Shops and restaurants were destroyed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3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 6">
            <a:extLst>
              <a:ext uri="{FF2B5EF4-FFF2-40B4-BE49-F238E27FC236}">
                <a16:creationId xmlns:a16="http://schemas.microsoft.com/office/drawing/2014/main" id="{70FFA424-278D-4545-90BA-07151469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2" name="Picture 4" descr="A high angle view of a town&#10;&#10;Description automatically generated with low confidence">
            <a:extLst>
              <a:ext uri="{FF2B5EF4-FFF2-40B4-BE49-F238E27FC236}">
                <a16:creationId xmlns:a16="http://schemas.microsoft.com/office/drawing/2014/main" id="{AB52FD54-DA23-60DF-D6BC-D1A1C280C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0" r="-1" b="9998"/>
          <a:stretch/>
        </p:blipFill>
        <p:spPr bwMode="auto">
          <a:xfrm>
            <a:off x="5782733" y="10"/>
            <a:ext cx="6409267" cy="488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A6DC1715-5EA1-775D-01AE-783C3A7E79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r="7927" b="-2"/>
          <a:stretch/>
        </p:blipFill>
        <p:spPr bwMode="auto">
          <a:xfrm>
            <a:off x="-1" y="-1"/>
            <a:ext cx="6094411" cy="4883281"/>
          </a:xfrm>
          <a:custGeom>
            <a:avLst/>
            <a:gdLst/>
            <a:ahLst/>
            <a:cxnLst/>
            <a:rect l="l" t="t" r="r" b="b"/>
            <a:pathLst>
              <a:path w="6094411" h="4883281">
                <a:moveTo>
                  <a:pt x="0" y="0"/>
                </a:moveTo>
                <a:lnTo>
                  <a:pt x="6094411" y="0"/>
                </a:lnTo>
                <a:lnTo>
                  <a:pt x="6094411" y="2014600"/>
                </a:lnTo>
                <a:lnTo>
                  <a:pt x="5846149" y="2373182"/>
                </a:lnTo>
                <a:lnTo>
                  <a:pt x="5843219" y="2381649"/>
                </a:lnTo>
                <a:lnTo>
                  <a:pt x="5838822" y="2394349"/>
                </a:lnTo>
                <a:lnTo>
                  <a:pt x="5834426" y="2407048"/>
                </a:lnTo>
                <a:lnTo>
                  <a:pt x="5834426" y="2417632"/>
                </a:lnTo>
                <a:lnTo>
                  <a:pt x="5834426" y="2430332"/>
                </a:lnTo>
                <a:lnTo>
                  <a:pt x="5838822" y="2440915"/>
                </a:lnTo>
                <a:lnTo>
                  <a:pt x="5843219" y="2453615"/>
                </a:lnTo>
                <a:lnTo>
                  <a:pt x="5846149" y="2462082"/>
                </a:lnTo>
                <a:lnTo>
                  <a:pt x="6094411" y="2820664"/>
                </a:lnTo>
                <a:lnTo>
                  <a:pt x="6094411" y="4883281"/>
                </a:lnTo>
                <a:lnTo>
                  <a:pt x="0" y="488328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15BE3-0D17-64F2-9058-1C1BF361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Before and After</a:t>
            </a:r>
          </a:p>
        </p:txBody>
      </p:sp>
    </p:spTree>
    <p:extLst>
      <p:ext uri="{BB962C8B-B14F-4D97-AF65-F5344CB8AC3E}">
        <p14:creationId xmlns:p14="http://schemas.microsoft.com/office/powerpoint/2010/main" val="2258176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44C7-8424-889F-F9B3-77AA9408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E73D5-9389-C2F2-B942-30040A64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Ian was being watched long before it hit Florida</a:t>
            </a:r>
          </a:p>
          <a:p>
            <a:r>
              <a:rPr lang="en-US"/>
              <a:t>More than 100 deaths have been reported</a:t>
            </a:r>
          </a:p>
          <a:p>
            <a:r>
              <a:rPr lang="en-US"/>
              <a:t>Became a hurricane as it turned North</a:t>
            </a:r>
          </a:p>
          <a:p>
            <a:r>
              <a:rPr lang="en-US"/>
              <a:t>There was at least 7.21 feet of storm surge in Fort Myers</a:t>
            </a:r>
          </a:p>
          <a:p>
            <a:r>
              <a:rPr lang="en-US"/>
              <a:t>Ian dumped </a:t>
            </a:r>
          </a:p>
          <a:p>
            <a:r>
              <a:rPr lang="en-US"/>
              <a:t>Almost 2500 people have been rescued as search and rescue continue to help others</a:t>
            </a:r>
          </a:p>
          <a:p>
            <a:r>
              <a:rPr lang="en-US"/>
              <a:t>More than 2.5 million power outrages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picture containing grass, outdoor, person&#10;&#10;Description automatically generated">
            <a:extLst>
              <a:ext uri="{FF2B5EF4-FFF2-40B4-BE49-F238E27FC236}">
                <a16:creationId xmlns:a16="http://schemas.microsoft.com/office/drawing/2014/main" id="{C9F53C7D-0CCA-0D57-BEBB-FA36036B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497" y="754767"/>
            <a:ext cx="2743200" cy="16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8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9C90-43C6-50FB-F99D-B015C061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AEA96-D874-2F75-EBC0-D113ACA5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901" y="2754249"/>
            <a:ext cx="3495291" cy="832927"/>
          </a:xfrm>
        </p:spPr>
        <p:txBody>
          <a:bodyPr>
            <a:normAutofit/>
          </a:bodyPr>
          <a:lstStyle/>
          <a:p>
            <a:r>
              <a:rPr lang="en-US" sz="3200" b="1"/>
              <a:t>USER FLOW</a:t>
            </a:r>
          </a:p>
        </p:txBody>
      </p:sp>
    </p:spTree>
    <p:extLst>
      <p:ext uri="{BB962C8B-B14F-4D97-AF65-F5344CB8AC3E}">
        <p14:creationId xmlns:p14="http://schemas.microsoft.com/office/powerpoint/2010/main" val="144792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4BB5-2DF1-3798-B346-9F1362E0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4230C-BA72-24A4-3652-A82850E3C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8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84E9-45A0-6535-7787-B9EA279E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Integrations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35F1F-E261-AAC5-1A25-B15975CEA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DC7-0BD0-96E7-D0CA-F804D3D5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person, sky, clothing, posing&#10;&#10;Description automatically generated">
            <a:extLst>
              <a:ext uri="{FF2B5EF4-FFF2-40B4-BE49-F238E27FC236}">
                <a16:creationId xmlns:a16="http://schemas.microsoft.com/office/drawing/2014/main" id="{6903BAC0-A38D-E7AF-D97C-3BF6612D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621" y="2409193"/>
            <a:ext cx="1432597" cy="1789423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517F417-EA99-BCD1-08EC-BD41BCB9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19" y="2410058"/>
            <a:ext cx="1865086" cy="1963676"/>
          </a:xfrm>
          <a:prstGeom prst="rect">
            <a:avLst/>
          </a:prstGeom>
        </p:spPr>
      </p:pic>
      <p:pic>
        <p:nvPicPr>
          <p:cNvPr id="5" name="Picture 5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35C4E0A6-1F2A-D1C6-9773-62C3F0CD0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420" y="2410789"/>
            <a:ext cx="1434861" cy="21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8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8EA5-7A99-926F-2DBC-36EB062F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To our Sponsors and Judges!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DA0F9-F7EC-63AD-F765-9738C6A23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645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521C3330533240BE4F429EA1701B03" ma:contentTypeVersion="10" ma:contentTypeDescription="Create a new document." ma:contentTypeScope="" ma:versionID="7ddac06f87f7fbbaf7bfb127bbf3281b">
  <xsd:schema xmlns:xsd="http://www.w3.org/2001/XMLSchema" xmlns:xs="http://www.w3.org/2001/XMLSchema" xmlns:p="http://schemas.microsoft.com/office/2006/metadata/properties" xmlns:ns2="f8731bf9-c54b-4216-b6e0-dbd9bd1e6da5" xmlns:ns3="78b0d8f6-4ffc-4684-95c5-c79bf247a78a" targetNamespace="http://schemas.microsoft.com/office/2006/metadata/properties" ma:root="true" ma:fieldsID="c5e51b0ae56e7278c5913ff75ddb87d9" ns2:_="" ns3:_="">
    <xsd:import namespace="f8731bf9-c54b-4216-b6e0-dbd9bd1e6da5"/>
    <xsd:import namespace="78b0d8f6-4ffc-4684-95c5-c79bf247a7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731bf9-c54b-4216-b6e0-dbd9bd1e6d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e20da7c-bbd4-45b4-be01-a79a27b72a8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0d8f6-4ffc-4684-95c5-c79bf247a78a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9db83a4e-02d4-43f0-a4bc-0490af94b27f}" ma:internalName="TaxCatchAll" ma:showField="CatchAllData" ma:web="78b0d8f6-4ffc-4684-95c5-c79bf247a7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8731bf9-c54b-4216-b6e0-dbd9bd1e6da5">
      <Terms xmlns="http://schemas.microsoft.com/office/infopath/2007/PartnerControls"/>
    </lcf76f155ced4ddcb4097134ff3c332f>
    <TaxCatchAll xmlns="78b0d8f6-4ffc-4684-95c5-c79bf247a78a" xsi:nil="true"/>
  </documentManagement>
</p:properties>
</file>

<file path=customXml/itemProps1.xml><?xml version="1.0" encoding="utf-8"?>
<ds:datastoreItem xmlns:ds="http://schemas.openxmlformats.org/officeDocument/2006/customXml" ds:itemID="{4B12C3FA-F287-4D82-8F31-FAA8F3301E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731bf9-c54b-4216-b6e0-dbd9bd1e6da5"/>
    <ds:schemaRef ds:uri="78b0d8f6-4ffc-4684-95c5-c79bf247a7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EE7070-9C81-4721-BFDA-9108FAEEBD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C6A7CA-E8E2-46FF-8808-E6BB831487B2}">
  <ds:schemaRefs>
    <ds:schemaRef ds:uri="http://schemas.microsoft.com/office/2006/metadata/properties"/>
    <ds:schemaRef ds:uri="http://schemas.microsoft.com/office/infopath/2007/PartnerControls"/>
    <ds:schemaRef ds:uri="f8731bf9-c54b-4216-b6e0-dbd9bd1e6da5"/>
    <ds:schemaRef ds:uri="78b0d8f6-4ffc-4684-95c5-c79bf247a7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{454258A1-D48E-AE46-A178-AE0B36B94A3E}tf10001121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Quotable</vt:lpstr>
      <vt:lpstr>Drone Aid</vt:lpstr>
      <vt:lpstr>Effects</vt:lpstr>
      <vt:lpstr>Before and After</vt:lpstr>
      <vt:lpstr>Outcome</vt:lpstr>
      <vt:lpstr>Demo</vt:lpstr>
      <vt:lpstr>Tools Used</vt:lpstr>
      <vt:lpstr>Future Integrations </vt:lpstr>
      <vt:lpstr>PowerPoint Presentation</vt:lpstr>
      <vt:lpstr>Thank You! To our Sponsors and Judges!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Hurricane Ian Outcome</dc:title>
  <dc:creator>Rawan Alhindi</dc:creator>
  <cp:revision>29</cp:revision>
  <dcterms:created xsi:type="dcterms:W3CDTF">2022-10-08T14:03:26Z</dcterms:created>
  <dcterms:modified xsi:type="dcterms:W3CDTF">2022-10-09T02:42:31Z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0x01010070521C3330533240BE4F429EA1701B03</vt:lpwstr>
  </property>
  <property fmtid="{D5CDD505-2E9C-101B-9397-08002B2CF9AE}" pid="3" name="Order">
    <vt:r8>100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ediaServiceImageTags">
    <vt:lpwstr/>
  </property>
</Properties>
</file>